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27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3256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4754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8325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8358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5588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9657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91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8670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475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3823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4561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CDB61-FCB6-4F8C-8404-AD05B48CC890}" type="datetimeFigureOut">
              <a:rPr lang="en-IN" smtClean="0"/>
              <a:t>30-09-2021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F1022-64F3-472A-A67F-887E19AD8C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0847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sz="2200" dirty="0"/>
              <a:t/>
            </a:r>
            <a:br>
              <a:rPr lang="en-IN" sz="2200" dirty="0"/>
            </a:br>
            <a:r>
              <a:rPr lang="en-IN" sz="2200" dirty="0" smtClean="0"/>
              <a:t>Performance Engineer</a:t>
            </a:r>
            <a:br>
              <a:rPr lang="en-IN" sz="2200" dirty="0" smtClean="0"/>
            </a:br>
            <a:r>
              <a:rPr lang="en-IN" sz="2200" dirty="0" err="1" smtClean="0"/>
              <a:t>Resilence</a:t>
            </a:r>
            <a:r>
              <a:rPr lang="en-IN" sz="2200" dirty="0" smtClean="0"/>
              <a:t> Engineer</a:t>
            </a:r>
            <a:r>
              <a:rPr lang="en-IN" sz="2200" dirty="0"/>
              <a:t/>
            </a:r>
            <a:br>
              <a:rPr lang="en-IN" sz="2200" dirty="0"/>
            </a:br>
            <a:r>
              <a:rPr lang="en-IN" sz="2200" dirty="0" smtClean="0"/>
              <a:t>Canvas Engineer</a:t>
            </a:r>
            <a:br>
              <a:rPr lang="en-IN" sz="2200" dirty="0" smtClean="0"/>
            </a:br>
            <a:r>
              <a:rPr lang="en-IN" sz="2200" dirty="0" smtClean="0"/>
              <a:t>Site Reliability Engineer</a:t>
            </a:r>
            <a:endParaRPr lang="en-IN" sz="2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828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647"/>
            <a:ext cx="14673386" cy="664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72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765" y="1825625"/>
            <a:ext cx="7746470" cy="4351338"/>
          </a:xfrm>
        </p:spPr>
      </p:pic>
    </p:spTree>
    <p:extLst>
      <p:ext uri="{BB962C8B-B14F-4D97-AF65-F5344CB8AC3E}">
        <p14:creationId xmlns:p14="http://schemas.microsoft.com/office/powerpoint/2010/main" val="963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618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8072" y="1132899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724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9344" y="532533"/>
            <a:ext cx="10333311" cy="5812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95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7598" y="365125"/>
            <a:ext cx="11161055" cy="627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64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9" y="0"/>
            <a:ext cx="12455660" cy="959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686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18949" y="-702645"/>
            <a:ext cx="16894978" cy="725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27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02" y="-1869319"/>
            <a:ext cx="11429671" cy="1028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825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19</Words>
  <Application>Microsoft Office PowerPoint</Application>
  <PresentationFormat>Widescreen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       Performance Engineer Resilence Engineer Canvas Engineer Site Reliability Engineer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Performance Engineer Resilence Engineer Canvas Engineer Site Reliability Engineer</dc:title>
  <dc:creator>91908</dc:creator>
  <cp:lastModifiedBy>91908</cp:lastModifiedBy>
  <cp:revision>7</cp:revision>
  <dcterms:created xsi:type="dcterms:W3CDTF">2021-09-29T13:08:11Z</dcterms:created>
  <dcterms:modified xsi:type="dcterms:W3CDTF">2021-09-30T14:51:22Z</dcterms:modified>
</cp:coreProperties>
</file>

<file path=docProps/thumbnail.jpeg>
</file>